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265" r:id="rId2"/>
    <p:sldId id="372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4" r:id="rId17"/>
    <p:sldId id="365" r:id="rId18"/>
    <p:sldId id="369" r:id="rId19"/>
    <p:sldId id="366" r:id="rId20"/>
    <p:sldId id="367" r:id="rId21"/>
    <p:sldId id="368" r:id="rId22"/>
    <p:sldId id="3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C1B3-DEEC-41AF-8C01-2D265A39D682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307F-7235-4402-B505-8EF6412E3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307F-7235-4402-B505-8EF6412E38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0" y="662736"/>
            <a:ext cx="1193347" cy="1155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76" y="608639"/>
            <a:ext cx="1259740" cy="1220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40807" y="382138"/>
            <a:ext cx="9302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РЕСПУБЛИКАСЫ БІЛІМ ЖӘНЕ ҒЫЛЫМ МИНИСТІРЛІГІ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БИОЛОГИЯ ЖӘНЕ БИОТЕХНОЛОГИЯ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БИОФИЗИКА,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БИОМЕДИЦИНА ЖӘНЕ НЕЙРОҒЫЛЫМ КАФЕДРАСЫ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3768" y="2705315"/>
            <a:ext cx="7760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№1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445" y="3980040"/>
            <a:ext cx="10672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Т-жасушалық рецепторлардың кешені, құрылымы, алуан түрлілігі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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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Т-жасушалық рецепторлар. CD3 суббірліктің құрылымы. CD4 және CD8 молекулалары, Т жасушаларының жұмысындағы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рөлі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65827" y="5423647"/>
            <a:ext cx="344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Дәріскер: Атанбаева Г.К.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42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095" y="982639"/>
            <a:ext cx="8256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Эксперименталды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сүйене 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зерттеуш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тұжырымға келд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тимустың кортикомедуллярлы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қабаттарында 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 толық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менш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(фагоцитоз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пиноцитоздан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тимустың менш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ыдыраған өнімдері және тимусқа қан арқылы түскен аутологиялық нәруызды молекулалар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түрде, яғни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тұрған макрофагтармен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дендритт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әсерлесед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рақ, Т-жасушалық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көмегімен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қорғану 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костимулдаушы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қатар, тимоциттерд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Bcl-2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-XL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нәруыздарының экспрессиясы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 онкогендерд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өн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жасушаны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нәруыздар және костимулдаушы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болмағандықтан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мөлшерде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әсерлескен 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клондары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апоптозға ұшырайды.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81" y="1395316"/>
            <a:ext cx="4444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Тимустағы оң және теріс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сұрыпталудан сақталған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кездеспегендіктен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«аңқау» 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зашарлары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Т-хелперлердің ізашарлары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Ткиллер/супрессорлардың ізашарлары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5706" y="646205"/>
            <a:ext cx="55409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ағысымен иммундық 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шетк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Т-тәуелд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аймақтарына келед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CD4+,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CD8+.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97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2%) 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CD4+CD8+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мүшелерде «аңқау»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олардың антигентәуелд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антигентәуелд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диффернецировкасы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кезеңнен 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(аңқау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антигендердің танылуы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жасушаға дей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пролиферация мен дифференцировка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серпілісі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жауаптың 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бейтараптау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жоюға қатысуы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20" y="504968"/>
            <a:ext cx="11191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антигентанушы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(ТЖР) АТЖ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комплекспен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(ТЖР,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CD3, 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молекулаларының қатысуымен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тек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пролиферация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дифференцировкаға ұшырау үшін 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цитокиндер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АТЖ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корецепторының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 рецептормен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CTLA-4)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клонның пролиферациясы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апоптозға ұшырайды және жойылады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өздер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өндіре 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ИЛ-2-рецепторларына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аутокринд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көбею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жасушаларға дифференцациялануын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үрдіс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тәулікке созылады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 костимулдаушы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бетімен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анықтауға және оған тікелей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мүмкіншілігі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жауапқа қатыспайды.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жақсы дамыған және цитокиндер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адгезиндерге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түскен жағдайда жылдам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қабілетті.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көпш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хелперл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субпопуляцияға 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олардың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CD4+.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рестрикцияланған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өм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сүру ұзақтығы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жылдарға дей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жұқпалы агенттермен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қайталама кездескен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жағдайда қабылдамаушылықты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иммунитетті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41223" t="27612" r="13988" b="9701"/>
          <a:stretch>
            <a:fillRect/>
          </a:stretch>
        </p:blipFill>
        <p:spPr bwMode="auto">
          <a:xfrm>
            <a:off x="2306472" y="423081"/>
            <a:ext cx="7629098" cy="565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2272" t="28172" r="12939" b="11754"/>
          <a:stretch>
            <a:fillRect/>
          </a:stretch>
        </p:blipFill>
        <p:spPr bwMode="auto">
          <a:xfrm>
            <a:off x="2156344" y="409431"/>
            <a:ext cx="8038532" cy="571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61" y="925733"/>
            <a:ext cx="105770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рецептордың 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δ-т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збектер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 және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эмбрионалды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 ересек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рецепторлары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саны 5%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субпопуляцияның рөл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толығымен анықталмаған.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збектер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тұратын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вариабелд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(сәйкес 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мүмк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комбинациясын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Тжасушалық рецептордың арнайылық варианттары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идиотиптер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3х107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құрайтынан көрсетт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Вариабелд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збектер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эпитоптармен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өңделген антигенн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детерминанты мен ТЖР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збектер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АТЖ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нәруыздарының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аймақтарымен және өңделген 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эпитоптарымен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әсерлесед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Тұрақты домендер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нәруыздарымен комплементарлы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гетеродимер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мембранасында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полипептидт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цитоплазмалық аймақтарымен ковалентс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тануға қатынаспайды,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ТЖР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цитоплазмаға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өту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жүзеге асуына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851" y="200883"/>
            <a:ext cx="248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Т-хелперлер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796" y="818066"/>
            <a:ext cx="109182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Т-хелпер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дифференцациялаушы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антиген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шыққан аңқау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нөлдік 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бұрынғы әдебиеттерде антигенреактивт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Т-индукторлар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Өңделген 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шақырған 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иммундық жауаптың жүзеге асыруына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қатысатын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Тх0,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фенотипт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жиынтығы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ажыратылмайды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барлығының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CD2, CD3,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хелпер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(бүг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Тх2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антиген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 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хелпер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лимфокиндерд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жиынтығын 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жауаптың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ИЛ-2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көбею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аутокринд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рқатар факторларға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дифференцировкасы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бағытында жүред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 анықтайтын факторлар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толығымен зерттелмеген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Хелперлерд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 антигенн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табиғатына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нәруыздар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кезег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физикалық-химиялық сипаттамасына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дисперст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түсу жолына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 организмн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генетикалық детерминанттығына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0594" t="30410" r="14408" b="8955"/>
          <a:stretch>
            <a:fillRect/>
          </a:stretch>
        </p:blipFill>
        <p:spPr bwMode="auto">
          <a:xfrm>
            <a:off x="2156346" y="368489"/>
            <a:ext cx="7806520" cy="59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3006" t="29851" r="15247" b="18843"/>
          <a:stretch>
            <a:fillRect/>
          </a:stretch>
        </p:blipFill>
        <p:spPr bwMode="auto">
          <a:xfrm>
            <a:off x="2347415" y="468620"/>
            <a:ext cx="8052179" cy="55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0435" y="606274"/>
            <a:ext cx="8666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қызметт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микроайналым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атқарады: мүше стромасының жасушаларының беткей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микроайналымы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басымырақ түрде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 жасаса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қабаттардың микроайналымы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 жасайды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 дифференцировканың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 анықтауда маңызды орынды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жасушаның 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спектр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атқарса, 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таныстырып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тұрған 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макрофаг ИЛ-1 мен ИЛ-12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жұқпалы агенттер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дендритт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мөлшерде 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ИЛ-12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NK-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белсенуін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шақырады,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кезег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ИЛ-1, ИЛ-12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Тх0-жасушалары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бағытында дифференцацияланады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ИЛ-12 тек Тх1-жасушаларының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қана қоймай,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Тх2-жасушаларының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Лангерганс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белсену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дендритт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NK-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Тх2-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3644" y="494269"/>
            <a:ext cx="5213750" cy="814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k-KZ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kk-KZ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2401844" y="2244514"/>
            <a:ext cx="7878978" cy="32089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І.Кіріспе</a:t>
            </a:r>
          </a:p>
          <a:p>
            <a:pPr algn="ctr" eaLnBrk="1" hangingPunct="1">
              <a:buFontTx/>
              <a:buNone/>
            </a:pP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ІІ.Негізгі бөлім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Т-жасушалық рецепторлардың кешені, </a:t>
            </a:r>
            <a:endParaRPr lang="kk-KZ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kk-KZ" sz="2400" dirty="0">
                <a:latin typeface="Times New Roman" pitchFamily="18" charset="0"/>
                <a:cs typeface="Times New Roman" pitchFamily="18" charset="0"/>
                <a:sym typeface="Symbol"/>
              </a:rPr>
              <a:t>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sz="2400" dirty="0">
                <a:latin typeface="Times New Roman" pitchFamily="18" charset="0"/>
                <a:cs typeface="Times New Roman" pitchFamily="18" charset="0"/>
                <a:sym typeface="Symbol"/>
              </a:rPr>
              <a:t>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Т-жасушалық рецепторлар</a:t>
            </a:r>
            <a:endParaRPr lang="kk-KZ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CD3 суббірліктің құрылымы. CD4 және CD8 молекулалары, Т жасушаларының жұмысындағы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рөлі</a:t>
            </a:r>
            <a:endParaRPr lang="kk-KZ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Қорытынды</a:t>
            </a:r>
          </a:p>
        </p:txBody>
      </p:sp>
    </p:spTree>
    <p:extLst>
      <p:ext uri="{BB962C8B-B14F-4D97-AF65-F5344CB8AC3E}">
        <p14:creationId xmlns:p14="http://schemas.microsoft.com/office/powerpoint/2010/main" val="2728008908"/>
      </p:ext>
    </p:extLst>
  </p:cSld>
  <p:clrMapOvr>
    <a:masterClrMapping/>
  </p:clrMapOvr>
  <p:transition spd="med" advTm="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9522" y="323713"/>
            <a:ext cx="434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Тх1 нег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70" y="1021267"/>
            <a:ext cx="11150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аутокринд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пролиферациясын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иммундық жауапқа қатысатын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көбейед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түрдег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қалыптастырады, себеб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цитокиндер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NK-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CD16+)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пролиферациясы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жасушаларға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зақымдалған, мутантты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трансплантат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цитотоксикалық әсер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NK-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жағдай оң 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күшейтед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пролиферативт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дифференцияланушы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антигентәуелд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дифференцировкасының алғашқы кезеңдер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басталуына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 жасайды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гуморалдық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активтеуші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(1, 3)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ИЛ-2 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олардың 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супрессор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TNF-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ИЛ-8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хемотаксин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макрофагты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қаруландырушы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фактор, ИЛ-3, ГМ-КСФ,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макрофагтардың миграциясын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цитокиндерд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макрофагтардың мобилизациясы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шақырыды.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фагоцитарлы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7765" y="596669"/>
            <a:ext cx="308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Т-супрессорлар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047" y="1565661"/>
            <a:ext cx="103586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70-ш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жылдардың аяғында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субпопуляциясы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эксперименттерде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эксперименттерде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синтез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басымырақ тежелсе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жағдайларда 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серп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басымырақ тежелген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80-ш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жартысында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супрессор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атқаратыны анықталды.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уақыттан бер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фенотипт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атқарады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санаған: реттег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және/немесе гуморалдық иммундық 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иммунологиялық төз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қалыптастыру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сақтап тұру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аутореактивт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клондарының 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Бернетпен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ұсынылған табиғи төз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қалыптасуының клондыдефицитт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қайшылық рет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табиғи төз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қалыптасуында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механизмдер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Тсупрессорлар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аутореактивт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клонының пролиферациясы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808" y="496586"/>
            <a:ext cx="104541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әд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дәлелденбеген.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иммунологтар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иммунологиялық жағдайды анықтайтын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рқатар факторларға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мөлшер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уақыты, антигенн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сипаттамасы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макрофагтың 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таныстыруға қатысуы, иммундық жауаптың дамуының ұзақтағы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Т-киллер,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субпопуляциясы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ркелк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стимулдардың 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Т-супрессорға дифференцияланауы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Т-супрессорға айналады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нәруызынан басқа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CD30+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(Тх2-жасушасына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тән нәруыз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кездеспейд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CD8+CD30-;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Т-супресорлардың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CD8+CD30+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CD4+CD30-;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CD4+CD30+).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CD8+CD30+)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Тх2-жасушалары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ИЛ-4 пен ИЛ10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лимфокиндер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барлық фагоцитарлық және Т-киллерл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төмендейд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жағдай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төмендетед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макрофагтардың 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(1, 3)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төмендейд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ИЛ-4 Тх0-жасушасынан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жаңадан 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ИЛ-4, ИЛ-10, ИЛ-13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цитокиндерд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каскадты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тежелед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олардың функционалдық 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төмендейд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1160" y="487485"/>
            <a:ext cx="7430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Т-жасушалық рецепторлардың кешені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6285" y="1625305"/>
            <a:ext cx="52953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Т-жасушалық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(ТКР,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ағылш.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TCR)-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гистосәйкестік кешенінің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ағылш.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 процестелген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тануға жауапты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Т-лимфоциттердің беткі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ақуыз кешені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MHC)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 және көп суббірлікті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HCG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әрекеттесуі Т-лимфоциттердің белсендірілуіне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әкеледі және иммундық реакцияны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бастаудың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нүктесі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-Cell Receptor V Beta 8 (TCRVb8) — Т-клеточный рецептор V бет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472" y="1271517"/>
            <a:ext cx="3853550" cy="466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1" y="600501"/>
            <a:ext cx="107271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ұсынылған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тұратын гетеродимерлі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ақуыз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мембранаға бекітіліп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дисульфидтік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байланысады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Құрылымы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иммуноглобулиндердің суперкласына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Суббірліктердің әрқайсысы өзіне тән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трансмембраналық сегменті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қысқа цитоплазмалық аймағы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өзгермелі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гистосәйкестік кешенінің молекулаларымен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ұсынылған антигеннің байланысуына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Өзгермелі доменнің құрамында иммуноглобулиндерге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тән гипервариабельді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CDR)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бар.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учаскелердің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әртүрлілігіне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түрлі Т-жасушалар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антигендердің кең спектрін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домен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тұрақты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оның құрылымы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суббірліктерде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 ақуыздардың 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деңгейіндегі соматикалық мутацияларды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қоспағанда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С-домені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трансмембраналық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 учаскеде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цистеиннің қалдығы 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көмегімен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дисульфидтік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мембраналық полипептидтік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полипептидтердің төрт түрінен түзіледі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γ, δ, 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ə.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Γ, 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тығыз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кодталған және құрылымы ұқсас.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әрқайсысы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тұрақты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трансмембраналық сегменттен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ұзын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аминқышқылының қалдықтарына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цитоплазмалық бөліктен түзіледі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Тізбектің кішкентай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трансмембраналық сегменті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үлкен цитоплазмалық домені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тізбектің орнына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сплайсинг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алынған 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геннің ұзағырақ өнімі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314" y="732135"/>
            <a:ext cx="52907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кешенінің ақуыздарының құрылымы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инвариантты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болғандықтан (өзгермелі аймақтары жоқ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рецептордың 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сәйкестігін анықтай 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Тану тек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сигнал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суббірліктерінің әрқайсысының трансмембраналық сегментінде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зарядталған аминқышқылының қалдығы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бар, 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 зарядталған.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Электростатикалық өзара әрекеттесу арқылы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Стехиометриялық зерттеулерге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кешеннің молекулалық массасын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өлшеуге сүйене 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ең ықтимал құрамы: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αβ)2+γ+δ+ε2+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ə2.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Αβ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құрылымы жағынан өте жақын.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D3 (иммунология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303" y="1719615"/>
            <a:ext cx="4412635" cy="308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968" y="446543"/>
            <a:ext cx="7903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жасушаларын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белсендіру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механизмдері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696" y="1364776"/>
            <a:ext cx="103450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кешенінің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 антигенді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сәйкес жасушалық реакцияны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өзінің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тудыратын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Т-жасушасының активтенуі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Трансмембраналық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сигнализация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әдетте липидті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 қабатты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тұқымдасының киназалары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қатысады,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жасушаішілік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домендеріндегі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иммунорецептор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ITAM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активтендіру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тирозин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қалдықтарының қайтымды фосфорлануын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сигналын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Lck-CD4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жасушаішілік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отбасының киназасы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ITAM-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фосфорлайды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FYN-SRC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тұқымдасының киназасы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ITAM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фосфорланады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CD45-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трансмембраналық ақуыз, оның жасушаішілік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класының киназаларын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тирозинфосфатаза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 атқарады;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Zap70-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тирозинді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FYN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киназаларымен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фосфорландырғаннан 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ITAM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ақуызын фосфорлайтын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SYK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класының киназасы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585" y="522364"/>
            <a:ext cx="9630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үрдісі фенотипт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маркерлер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экспрессиясының өзгеру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беткей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дифференциялаушы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892" y="1705970"/>
            <a:ext cx="9048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дифференцировканың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 функционалды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субпопуляцияларына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күрдел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нәруыздардың, гликопротеидтерд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молекулалары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плазмалық мембранасында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фенотипт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маркер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Т-киллер/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супрессор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 корецептор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 және 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үрдісіне 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979" y="3698543"/>
            <a:ext cx="10017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Кортикалды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ең алғашқы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сатыларында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маркер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қой эритроциттер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рецептор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рецепторды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 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қой эритроциттер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қойылатын спонтанды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розетка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түзу әд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(Е-РОК).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әд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маркер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 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антигентанушы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рецептор мен 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детерминантасының әсерлесу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цитоплазмасына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қызмет атқарады.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8" y="502145"/>
            <a:ext cx="4881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субкапсулярлы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аймақтың стромасының әсерлесуі Т-жасушалардың алғашқы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нәруызының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CD2+)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эпителиалды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тәрбиеш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nurse cells)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тығыз байланыста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 көбейе түседі және жаңа нәруыздарды экспрессиялай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CD3, CD4, 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ТЖР-дың β-т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фенотип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CD2+CD3+CD4CD8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тимустың қыртысты қабатына терең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 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үрдісте маңызды қызметт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тимопоэтин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ИЛ-3 пен ИЛ-7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цитокиндері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9606" y="1371559"/>
            <a:ext cx="55273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Қыртысты қабатта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қадағалайтын 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қайта құрылуы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ТЖР-д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β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Бұған қоса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нәруыздарының экспрессиясы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толығымен реттеле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Қыртысты қабаттағы тимоциттер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цитоплазмалық өс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тармақталған кортикалды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эпителиалды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эпителиалды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жақсы экспрессияланған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жасушааралық әсерлесу тимустың қыртысты қабатында өтетін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сұрыпталу үрдістерін шақырады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Кортикалды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ТЖР-дың толық экспрессияланауы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CD4+CD8+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клондарының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904" y="1578802"/>
            <a:ext cx="4403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CD3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ағылш.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Cluster of Differentiation 3)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рецептордың 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корецепторы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Т-лимфоциттердің бетіндегі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мультипротеин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Сүтқоректілерде 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суббірліктен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CD3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cd3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cd3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кешенінің функциялары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жасушаға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сигнал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сондай-ақ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мембрана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тұрақтандыруды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Дифференциация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кластерінің ақуыздарының бірі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624" y="391952"/>
            <a:ext cx="3512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CD3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суббірліктері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Т-клеточный рецептор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505" y="1310184"/>
            <a:ext cx="4065657" cy="462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5603</TotalTime>
  <Words>402</Words>
  <Application>Microsoft Office PowerPoint</Application>
  <PresentationFormat>Широкоэкранный</PresentationFormat>
  <Paragraphs>64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Georgia</vt:lpstr>
      <vt:lpstr>ＭＳ Ｐ明朝</vt:lpstr>
      <vt:lpstr>Symbol</vt:lpstr>
      <vt:lpstr>Times New Roman</vt:lpstr>
      <vt:lpstr>Wingdings</vt:lpstr>
      <vt:lpstr>Wingdings 2</vt:lpstr>
      <vt:lpstr>Официальная</vt:lpstr>
      <vt:lpstr>Презентация PowerPoint</vt:lpstr>
      <vt:lpstr>    Жоспар: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Rano Billayeva</dc:creator>
  <cp:lastModifiedBy>Атанбаева Гулшат</cp:lastModifiedBy>
  <cp:revision>327</cp:revision>
  <dcterms:created xsi:type="dcterms:W3CDTF">2021-04-23T07:01:09Z</dcterms:created>
  <dcterms:modified xsi:type="dcterms:W3CDTF">2024-02-21T06:46:42Z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6543741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